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2" r:id="rId8"/>
    <p:sldId id="264" r:id="rId9"/>
    <p:sldId id="273" r:id="rId10"/>
    <p:sldId id="274" r:id="rId11"/>
    <p:sldId id="275" r:id="rId12"/>
    <p:sldId id="276" r:id="rId13"/>
    <p:sldId id="263" r:id="rId14"/>
    <p:sldId id="272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757388-59FA-7B31-9116-033B4F87F301}" v="265" dt="2023-03-24T10:46:24.871"/>
    <p1510:client id="{1D336951-EC81-8D21-B67B-91121767E882}" v="103" dt="2023-03-24T12:44:12.478"/>
    <p1510:client id="{6256A11A-C6AE-79A5-5C71-8A9AE121C643}" v="317" dt="2023-03-24T15:37:37.862"/>
    <p1510:client id="{6F20B13D-C0A9-59E8-C13A-156651739A01}" v="405" dt="2023-03-24T15:02:42.058"/>
    <p1510:client id="{B3CCEE07-D6CF-42F5-BB13-65B9EAA96078}" v="175" dt="2023-03-24T10:31:44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04" autoAdjust="0"/>
  </p:normalViewPr>
  <p:slideViewPr>
    <p:cSldViewPr snapToGrid="0">
      <p:cViewPr>
        <p:scale>
          <a:sx n="100" d="100"/>
          <a:sy n="100" d="100"/>
        </p:scale>
        <p:origin x="-77" y="-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57:28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7546 2287 16383 0 0,'5'0'0'0'0,"5"0"0"0"0,7 0 0 0 0,4 0 0 0 0,4 0 0 0 0,2 0 0 0 0,1 0 0 0 0,0 0 0 0 0,0 0 0 0 0,0 0 0 0 0,5 0 0 0 0,0 0 0 0 0,1 0 0 0 0,-2 0 0 0 0,3 0 0 0 0,0 0 0 0 0,-1 0 0 0 0,3 0 0 0 0,0 0 0 0 0,-3 0 0 0 0,4 0 0 0 0,-1 0 0 0 0,-3 0 0 0 0,-1 0 0 0 0,-2 0 0 0 0,-2 0 0 0 0,-2 0 0 0 0,1 0 0 0 0,-2 0 0 0 0,1 0 0 0 0,4 0 0 0 0,7 0 0 0 0,1 0 0 0 0,-2 0 0 0 0,3 0 0 0 0,3 0 0 0 0,0 0 0 0 0,-4 0 0 0 0,-3 0 0 0 0,-4 0 0 0 0,3 0 0 0 0,-1 0 0 0 0,4 0 0 0 0,-1 0 0 0 0,-1 0 0 0 0,-3 0 0 0 0,-2 0 0 0 0,3 0 0 0 0,0 0 0 0 0,4 0 0 0 0,-1 0 0 0 0,-1 0 0 0 0,-2 0 0 0 0,-3 0 0 0 0,-2 0 0 0 0,4 0 0 0 0,1 0 0 0 0,3 0 0 0 0,0 0 0 0 0,-1 0 0 0 0,-2 0 0 0 0,-3 0 0 0 0,3 0 0 0 0,5 0 0 0 0,5 0 0 0 0,4 0 0 0 0,4 0 0 0 0,1 0 0 0 0,2 0 0 0 0,-5 0 0 0 0,-5 0 0 0 0,-2 0 0 0 0,1 0 0 0 0,-2 0 0 0 0,-3 0 0 0 0,0 0 0 0 0,3 0 0 0 0,-1 0 0 0 0,-2 0 0 0 0,-5 0 0 0 0,3 0 0 0 0,-1 0 0 0 0,-2 0 0 0 0,-3 0 0 0 0,-1 0 0 0 0,-1 0 0 0 0,-1 0 0 0 0,-1 0 0 0 0,-1 0 0 0 0,1 0 0 0 0,0 0 0 0 0,0 0 0 0 0,0 0 0 0 0,0 0 0 0 0,4 0 0 0 0,3 0 0 0 0,-1 0 0 0 0,3 0 0 0 0,1 0 0 0 0,-2 0 0 0 0,2 0 0 0 0,0 0 0 0 0,3 0 0 0 0,4 0 0 0 0,-2 0 0 0 0,3 0 0 0 0,-3 0 0 0 0,1 0 0 0 0,2 0 0 0 0,3 0 0 0 0,3 0 0 0 0,-3 0 0 0 0,-1 0 0 0 0,2 0 0 0 0,-4 0 0 0 0,0 0 0 0 0,-3 0 0 0 0,6 0 0 0 0,3 0 0 0 0,-2 0 0 0 0,-1 0 0 0 0,-3 0 0 0 0,0 0 0 0 0,6 0 0 0 0,-2 0 0 0 0,2 0 0 0 0,-1 0 0 0 0,2 0 0 0 0,1 0 0 0 0,-4 0 0 0 0,4 0 0 0 0,1 0 0 0 0,-3 0 0 0 0,3 0 0 0 0,2 0 0 0 0,-4 0 0 0 0,-1 0 0 0 0,-1 0 0 0 0,1 0 0 0 0,0 0 0 0 0,-3 0 0 0 0,4 0 0 0 0,2 0 0 0 0,-3 0 0 0 0,-2 0 0 0 0,-3 0 0 0 0,-2 0 0 0 0,7 0 0 0 0,-2 0 0 0 0,1 0 0 0 0,-4 0 0 0 0,0 0 0 0 0,1 0 0 0 0,-3 0 0 0 0,0 0 0 0 0,-2 0 0 0 0,1 0 0 0 0,1 0 0 0 0,4 0 0 0 0,2 0 0 0 0,2 0 0 0 0,-3 0 0 0 0,-1 0 0 0 0,-3 0 0 0 0,-1 0 0 0 0,1 0 0 0 0,-2 0 0 0 0,1 0 0 0 0,-2 0 0 0 0,5 0 0 0 0,-1 0 0 0 0,2 0 0 0 0,1 0 0 0 0,-3 0 0 0 0,0 0 0 0 0,-3 0 0 0 0,0 0 0 0 0,2 0 0 0 0,3 0 0 0 0,2 0 0 0 0,-2 0 0 0 0,-1 0 0 0 0,-3 0 0 0 0,-1 0 0 0 0,3 0 0 0 0,2 0 0 0 0,-2 0 0 0 0,-1 0 0 0 0,3 0 0 0 0,-3 0 0 0 0,0 0 0 0 0,-3 0 0 0 0,1 0 0 0 0,6 0 0 0 0,10 0 0 0 0,-2 0 0 0 0,0 0 0 0 0,-1 0 0 0 0,-6 0 0 0 0,3 0 0 0 0,-3 0 0 0 0,-1 0 0 0 0,1 0 0 0 0,-4 0 0 0 0,-1 0 0 0 0,-2 0 0 0 0,4 0 0 0 0,4 0 0 0 0,-2 0 0 0 0,-1 0 0 0 0,2 0 0 0 0,-4 0 0 0 0,4 0 0 0 0,3 0 0 0 0,-2 0 0 0 0,-2 0 0 0 0,-4 0 0 0 0,4 0 0 0 0,4 0 0 0 0,-4 0 0 0 0,0 0 0 0 0,0 0 0 0 0,2 0 0 0 0,0 0 0 0 0,-2 0 0 0 0,3 0 0 0 0,2 0 0 0 0,-3 0 0 0 0,-1 0 0 0 0,-5 0 0 0 0,0 0 0 0 0,5 0 0 0 0,0 0 0 0 0,-1 0 0 0 0,-2 0 0 0 0,-2 0 0 0 0,2 0 0 0 0,-3 0 0 0 0,1 0 0 0 0,1 0 0 0 0,-2 0 0 0 0,5 0 0 0 0,8 0 0 0 0,0 0 0 0 0,-2 0 0 0 0,-5 0 0 0 0,-2 0 0 0 0,-4 0 0 0 0,-6 0 0 0 0,1 0 0 0 0,-2 0 0 0 0,2 0 0 0 0,3 0 0 0 0,5 0 0 0 0,-3 0 0 0 0,2 0 0 0 0,-3 0 0 0 0,-3 0 0 0 0,-6 0 0 0 0,-2 0 0 0 0,2 0 0 0 0,0 0 0 0 0,-2 0 0 0 0,-1 0 0 0 0,-1 0 0 0 0,-1 0 0 0 0,3 0 0 0 0,1 0 0 0 0,5 0 0 0 0,-1 0 0 0 0,-1 0 0 0 0,-2 0 0 0 0,-2 0 0 0 0,-3 0 0 0 0,-1 0 0 0 0,0 0 0 0 0,-2 0 0 0 0,1 0 0 0 0,4 0 0 0 0,2 0 0 0 0,0 0 0 0 0,-1 0 0 0 0,-2 0 0 0 0,-1 0 0 0 0,0 0 0 0 0,3 0 0 0 0,1 0 0 0 0,4 0 0 0 0,1 0 0 0 0,3 0 0 0 0,-1 0 0 0 0,2 0 0 0 0,-2 0 0 0 0,-2 0 0 0 0,-4 0 0 0 0,2 0 0 0 0,4 0 0 0 0,-1 0 0 0 0,4 0 0 0 0,-3 0 0 0 0,-2 0 0 0 0,-3 0 0 0 0,-4 0 0 0 0,-1 0 0 0 0,-3 0 0 0 0,0 0 0 0 0,0 0 0 0 0,0 0 0 0 0,-1 0 0 0 0,5 0 0 0 0,7 0 0 0 0,1 0 0 0 0,-2 0 0 0 0,3 0 0 0 0,-1 0 0 0 0,-3 0 0 0 0,2 0 0 0 0,4 0 0 0 0,-1 0 0 0 0,-3 0 0 0 0,2 0 0 0 0,3 0 0 0 0,-1 0 0 0 0,-3 0 0 0 0,0 0 0 0 0,4 0 0 0 0,-1 0 0 0 0,-3 0 0 0 0,-4 0 0 0 0,-3 0 0 0 0,2 0 0 0 0,0 0 0 0 0,-1 0 0 0 0,-2 0 0 0 0,-1 0 0 0 0,4 0 0 0 0,-1 0 0 0 0,0 0 0 0 0,-1 0 0 0 0,-2 0 0 0 0,4 0 0 0 0,5 0 0 0 0,5 0 0 0 0,-1 0 0 0 0,-2 0 0 0 0,1 0 0 0 0,-3 0 0 0 0,2 0 0 0 0,-1 0 0 0 0,-4 0 0 0 0,2 0 0 0 0,4 0 0 0 0,-1 0 0 0 0,-3 0 0 0 0,2 0 0 0 0,-2 0 0 0 0,-3 0 0 0 0,-2 0 0 0 0,2 0 0 0 0,0 0 0 0 0,-1 0 0 0 0,-2 0 0 0 0,2 0 0 0 0,6 0 0 0 0,4 0 0 0 0,4 0 0 0 0,4 0 0 0 0,-3 0 0 0 0,-5 0 0 0 0,-1 0 0 0 0,2 0 0 0 0,-3 0 0 0 0,-3 0 0 0 0,0 0 0 0 0,4 0 0 0 0,-2 0 0 0 0,-3 0 0 0 0,2 0 0 0 0,-2 0 0 0 0,2 0 0 0 0,4 0 0 0 0,-2 0 0 0 0,-3 0 0 0 0,1 0 0 0 0,4 0 0 0 0,-3 0 0 0 0,-2 0 0 0 0,6 0 0 0 0,-1 0 0 0 0,2 0 0 0 0,7 0 0 0 0,-1 0 0 0 0,-1 0 0 0 0,2 0 0 0 0,-5 0 0 0 0,-1 0 0 0 0,-4 0 0 0 0,0 0 0 0 0,2 0 0 0 0,-2 0 0 0 0,1 0 0 0 0,-3 0 0 0 0,2 0 0 0 0,2 0 0 0 0,-2 0 0 0 0,1 0 0 0 0,-2 0 0 0 0,0 0 0 0 0,4 0 0 0 0,-3 0 0 0 0,1 0 0 0 0,-2 0 0 0 0,1 0 0 0 0,-3 0 0 0 0,-3 0 0 0 0,2 0 0 0 0,-2 0 0 0 0,2 0 0 0 0,4 0 0 0 0,4 0 0 0 0,-2 0 0 0 0,1 0 0 0 0,2 0 0 0 0,-3 0 0 0 0,-4 0 0 0 0,-4 0 0 0 0,0 0 0 0 0,3 0 0 0 0,0 0 0 0 0,-3 0 0 0 0,2 0 0 0 0,-1 0 0 0 0,2 0 0 0 0,-1 0 0 0 0,-3 0 0 0 0,3 0 0 0 0,2 0 0 0 0,5 0 0 0 0,3 0 0 0 0,-2 0 0 0 0,-4 0 0 0 0,-1 0 0 0 0,-2 0 0 0 0,-4 0 0 0 0,-3 0 0 0 0,-2 0 0 0 0,2 0 0 0 0,5 0 0 0 0,5 0 0 0 0,5 0 0 0 0,3 0 0 0 0,-2 0 0 0 0,-5 0 0 0 0,-6 0 0 0 0,-4 0 0 0 0,-3 0 0 0 0,-3 0 0 0 0,-1 0 0 0 0,-1 0 0 0 0,0 0 0 0 0,0 0 0 0 0,1 0 0 0 0,-1 0 0 0 0,6 0 0 0 0,1 0 0 0 0,4 0 0 0 0,1 0 0 0 0,-1 0 0 0 0,1 0 0 0 0,0 0 0 0 0,2 0 0 0 0,4 0 0 0 0,-6 0 0 0 0,-4 0 0 0 0,5 0 0 0 0,1 0 0 0 0,3 0 0 0 0,-1 0 0 0 0,-4 0 0 0 0,-3 0 0 0 0,2 0 0 0 0,3 0 0 0 0,0 0 0 0 0,-2 0 0 0 0,-4 0 0 0 0,-2 0 0 0 0,-2 0 0 0 0,-2 0 0 0 0,4 0 0 0 0,1 0 0 0 0,-1 0 0 0 0,0 0 0 0 0,-2 0 0 0 0,-1 0 0 0 0,-1 0 0 0 0,-1 0 0 0 0,0 0 0 0 0,0 0 0 0 0,0 0 0 0 0,0 0 0 0 0,0 0 0 0 0,0 0 0 0 0,0 0 0 0 0,0 0 0 0 0,0 0 0 0 0,0 0 0 0 0,5 0 0 0 0,1 0 0 0 0,0 0 0 0 0,-1 0 0 0 0,-1 0 0 0 0,-2 0 0 0 0,-1 0 0 0 0,4 0 0 0 0,2 0 0 0 0,-2 0 0 0 0,0 0 0 0 0,-2 0 0 0 0,-1 0 0 0 0,-1 0 0 0 0,0 0 0 0 0,-1 0 0 0 0,0 0 0 0 0,0 0 0 0 0,0 0 0 0 0,-1 0 0 0 0,1 0 0 0 0,1 0 0 0 0,-1 0 0 0 0,0 0 0 0 0,0 0 0 0 0,0 0 0 0 0,0 0 0 0 0,0 0 0 0 0,0 0 0 0 0,1 0 0 0 0,-1 0 0 0 0,0 0 0 0 0,0 0 0 0 0,0 0 0 0 0,0 0 0 0 0,0 0 0 0 0,1 0 0 0 0,-1 0 0 0 0,0 0 0 0 0,0 0 0 0 0,0 0 0 0 0,0 0 0 0 0,0 0 0 0 0,1 0 0 0 0,3 0 0 0 0,3 0 0 0 0,-1 0 0 0 0,-2 0 0 0 0,0 0 0 0 0,-2 0 0 0 0,-1 0 0 0 0,0 0 0 0 0,-1 0 0 0 0,0 0 0 0 0,0 0 0 0 0,0 0 0 0 0,0 0 0 0 0,0 0 0 0 0,0 0 0 0 0,0 0 0 0 0,0 0 0 0 0,0 0 0 0 0,0 0 0 0 0,0 0 0 0 0,1 0 0 0 0,-1 0 0 0 0,0 0 0 0 0,0 0 0 0 0,0 0 0 0 0,0 0 0 0 0,0 0 0 0 0,1 0 0 0 0,-1 0 0 0 0,4 0 0 0 0,3 0 0 0 0,-1 0 0 0 0,-1 0 0 0 0,-2 0 0 0 0,-1 0 0 0 0,-1 0 0 0 0,0 0 0 0 0,-1 0 0 0 0,0 0 0 0 0,0 0 0 0 0,0 0 0 0 0,0 0 0 0 0,0 0 0 0 0,0 0 0 0 0,0 0 0 0 0,0 0 0 0 0,0 0 0 0 0,0 0 0 0 0,0 0 0 0 0,1 0 0 0 0,-1 0 0 0 0,0 0 0 0 0,5 0 0 0 0,6 0 0 0 0,1 0 0 0 0,-2 0 0 0 0,-1 0 0 0 0,-4 0 0 0 0,-1 0 0 0 0,2 0 0 0 0,5 0 0 0 0,1 0 0 0 0,-2 0 0 0 0,3 0 0 0 0,3 0 0 0 0,3 0 0 0 0,4 0 0 0 0,-3 0 0 0 0,-4 0 0 0 0,0 0 0 0 0,1 0 0 0 0,-2 0 0 0 0,-3 0 0 0 0,-4 0 0 0 0,2 0 0 0 0,-2 0 0 0 0,3 0 0 0 0,0 0 0 0 0,-2 0 0 0 0,-3 0 0 0 0,-2 0 0 0 0,-2 0 0 0 0,-1 0 0 0 0,-1 0 0 0 0,0 0 0 0 0,0 0 0 0 0,-1 0 0 0 0,1 0 0 0 0,0 0 0 0 0,0 0 0 0 0,0 0 0 0 0,0 0 0 0 0,0 0 0 0 0,0 0 0 0 0,0 0 0 0 0,1 0 0 0 0,-1 0 0 0 0,0 0 0 0 0,0 0 0 0 0,0 0 0 0 0,-4 0 0 0 0,-2 0 0 0 0,0 0 0 0 0,1 0 0 0 0,2 0 0 0 0,1 0 0 0 0,1 0 0 0 0,1 0 0 0 0,0 0 0 0 0,0 0 0 0 0,1 0 0 0 0,-1 0 0 0 0,1 0 0 0 0,-1 0 0 0 0,0 0 0 0 0,0 0 0 0 0,0 0 0 0 0,1 0 0 0 0,-1 0 0 0 0,0 0 0 0 0,0 0 0 0 0,0 0 0 0 0,0 0 0 0 0,0 0 0 0 0,-4 0 0 0 0,-2 0 0 0 0,0 0 0 0 0,2 0 0 0 0,0 0 0 0 0,2 0 0 0 0,1 0 0 0 0,1 0 0 0 0,0 0 0 0 0,1 0 0 0 0,-1 0 0 0 0,0 0 0 0 0,1 0 0 0 0,-1 0 0 0 0,0 0 0 0 0,0 0 0 0 0,1 0 0 0 0,-1 0 0 0 0,0 0 0 0 0,0 0 0 0 0,0 0 0 0 0,-4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18:46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8845 2080 16383 0 0,'0'4'0'0'0,"0"7"0"0"0,0 1 0 0 0,0 3 0 0 0,0 4 0 0 0,0 3 0 0 0,0 3 0 0 0,0 1 0 0 0,0-4 0 0 0,0 0 0 0 0,0 0 0 0 0,0 1 0 0 0,0 1 0 0 0,0 2 0 0 0,0-5 0 0 0,0 0 0 0 0,0 0 0 0 0,0 2 0 0 0,0 1 0 0 0,0 1 0 0 0,0 1 0 0 0,0 1 0 0 0,0-4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19:07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8845 2080 16383 0 0,'0'4'0'0'0,"0"7"0"0"0,0 1 0 0 0,0 3 0 0 0,0 4 0 0 0,0 3 0 0 0,0 3 0 0 0,0 1 0 0 0,0-4 0 0 0,0 0 0 0 0,0 0 0 0 0,0 1 0 0 0,0 1 0 0 0,0 2 0 0 0,0-5 0 0 0,0 0 0 0 0,0 0 0 0 0,0 2 0 0 0,0 1 0 0 0,0 1 0 0 0,0 1 0 0 0,0 1 0 0 0,0-4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23:17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8845 2080 16383 0 0,'0'4'0'0'0,"0"7"0"0"0,0 1 0 0 0,0 3 0 0 0,0 4 0 0 0,0 3 0 0 0,0 3 0 0 0,0 1 0 0 0,0-4 0 0 0,0 0 0 0 0,0 0 0 0 0,0 1 0 0 0,0 1 0 0 0,0 2 0 0 0,0-5 0 0 0,0 0 0 0 0,0 0 0 0 0,0 2 0 0 0,0 1 0 0 0,0 1 0 0 0,0 1 0 0 0,0 1 0 0 0,0-4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57:28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12732 1925 16383 0 0,'4'0'0'0'0,"7"0"0"0"0,1-4 0 0 0,3-2 0 0 0,-1-5 0 0 0,-2-4 0 0 0,0-1 0 0 0,4 4 0 0 0,-2-2 0 0 0,3 2 0 0 0,-3-2 0 0 0,1 2 0 0 0,3 2 0 0 0,-2 0 0 0 0,2 0 0 0 0,-4-3 0 0 0,2 2 0 0 0,-2-3 0 0 0,0-3 0 0 0,-1-3 0 0 0,1 1 0 0 0,3 4 0 0 0,-1 10 0 0 0,-3 9 0 0 0,-5 10 0 0 0,-3 6 0 0 0,-2 5 0 0 0,-2 3 0 0 0,-1 0 0 0 0,-1 1 0 0 0,0 0 0 0 0,1 0 0 0 0,-1-1 0 0 0,1 0 0 0 0,0-1 0 0 0,-1 1 0 0 0,1-1 0 0 0,0 0 0 0 0,0 0 0 0 0,0 0 0 0 0,0 0 0 0 0,1 0 0 0 0,-6-5 0 0 0,-1-1 0 0 0,0 1 0 0 0,1 0 0 0 0,2-3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57:28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18361 1856 16383 0 0,'0'-5'0'0'0,"0"-5"0"0"0,0-7 0 0 0,4 0 0 0 0,3-1 0 0 0,3 2 0 0 0,1-1 0 0 0,3 2 0 0 0,-1 0 0 0 0,2 2 0 0 0,3 3 0 0 0,-2-2 0 0 0,1 3 0 0 0,3 1 0 0 0,2 3 0 0 0,-2-3 0 0 0,-1 1 0 0 0,2 0 0 0 0,1 3 0 0 0,3 1 0 0 0,0 1 0 0 0,2 2 0 0 0,-5-5 0 0 0,-1-1 0 0 0,1 0 0 0 0,-4 7 0 0 0,-5 6 0 0 0,-4 8 0 0 0,-4 5 0 0 0,-3 5 0 0 0,-6-3 0 0 0,-3 0 0 0 0,0 0 0 0 0,2 2 0 0 0,-4-3 0 0 0,0-2 0 0 0,-3-2 0 0 0,1-1 0 0 0,-3-3 0 0 0,1 2 0 0 0,3 2 0 0 0,-2-2 0 0 0,-3 2 0 0 0,1 2 0 0 0,-2-2 0 0 0,-3-4 0 0 0,3 0 0 0 0,-2-1 0 0 0,3 1 0 0 0,-1-1 0 0 0,2 1 0 0 0,-1-1 0 0 0,3 2 0 0 0,-3-1 0 0 0,-2-3 0 0 0,1 1 0 0 0,-1-1 0 0 0,-2-2 0 0 0,2 2 0 0 0,-1-1 0 0 0,3 3 0 0 0,-1 0 0 0 0,-2-3 0 0 0,2 2 0 0 0,-1-1 0 0 0,-2-2 0 0 0,2 2 0 0 0,-1-1 0 0 0,3 4 0 0 0,0-2 0 0 0,-3-2 0 0 0,-3-2 0 0 0,7-3 0 0 0,10-2 0 0 0,11-2 0 0 0,9 0 0 0 0,5 0 0 0 0,5 0 0 0 0,-2-6 0 0 0,-1 0 0 0 0,0 0 0 0 0,1 1 0 0 0,2 1 0 0 0,-5-2 0 0 0,-1-2 0 0 0,-3-2 0 0 0,-1-1 0 0 0,2 2 0 0 0,-2-2 0 0 0,1 0 0 0 0,2 3 0 0 0,2 2 0 0 0,3 3 0 0 0,1 1 0 0 0,1 1 0 0 0,2 1 0 0 0,-1 1 0 0 0,1-1 0 0 0,-1 1 0 0 0,1-1 0 0 0,-1 0 0 0 0,1 1 0 0 0,-1-1 0 0 0,-5 4 0 0 0,-5 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57:28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22332 1802 16383 0 0,'5'0'0'0'0,"1"-5"0"0"0,4-1 0 0 0,6 0 0 0 0,4 1 0 0 0,-2-3 0 0 0,2 0 0 0 0,1 1 0 0 0,3 2 0 0 0,-4-3 0 0 0,0 0 0 0 0,0 1 0 0 0,3 2 0 0 0,1 2 0 0 0,1 1 0 0 0,2 2 0 0 0,0 0 0 0 0,0 0 0 0 0,-4 5 0 0 0,-6 6 0 0 0,-7 6 0 0 0,-4 4 0 0 0,-3 4 0 0 0,-7-3 0 0 0,-3 0 0 0 0,-5-4 0 0 0,0-1 0 0 0,-2-2 0 0 0,0 0 0 0 0,-2-3 0 0 0,-2-2 0 0 0,2 0 0 0 0,-2 0 0 0 0,-2-3 0 0 0,8-1 0 0 0,9-3 0 0 0,11-2 0 0 0,8-1 0 0 0,6 0 0 0 0,4 0 0 0 0,-3 4 0 0 0,-4 6 0 0 0,-7 7 0 0 0,-4 4 0 0 0,-4 3 0 0 0,-3 3 0 0 0,-6 1 0 0 0,-2 0 0 0 0,0 1 0 0 0,1-1 0 0 0,-2-5 0 0 0,-6-6 0 0 0,-4-6 0 0 0,1-1 0 0 0,-2-1 0 0 0,-2-3 0 0 0,-1-2 0 0 0,2 3 0 0 0,0 0 0 0 0,-1-1 0 0 0,-2-2 0 0 0,-1-1 0 0 0,-2-1 0 0 0,0-2 0 0 0,-1-4 0 0 0,0-2 0 0 0,4-5 0 0 0,6-5 0 0 0,6-4 0 0 0,1 1 0 0 0,1-1 0 0 0,3-1 0 0 0,2 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57:28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8570 2539 16383 0 0,'0'-4'0'0'0,"0"-7"0"0"0,0-6 0 0 0,0-4 0 0 0,0-4 0 0 0,0-2 0 0 0,0 0 0 0 0,0-2 0 0 0,0 1 0 0 0,0 0 0 0 0,0 0 0 0 0,0 0 0 0 0,0 1 0 0 0,0 0 0 0 0,0 0 0 0 0,0-1 0 0 0,0 6 0 0 0,0 1 0 0 0,0 4 0 0 0,0 6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57:28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8845 2080 16383 0 0,'0'4'0'0'0,"0"7"0"0"0,0 1 0 0 0,0 3 0 0 0,0 4 0 0 0,0 3 0 0 0,0 3 0 0 0,0 1 0 0 0,0-4 0 0 0,0 0 0 0 0,0 0 0 0 0,0 1 0 0 0,0 1 0 0 0,0 2 0 0 0,0-5 0 0 0,0 0 0 0 0,0 0 0 0 0,0 2 0 0 0,0 1 0 0 0,0 1 0 0 0,0 1 0 0 0,0 1 0 0 0,0-4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57:28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8656 1457 16383 0 0,'-5'5'0'0'0,"-1"6"0"0"0,0 5 0 0 0,-3 1 0 0 0,-1 1 0 0 0,-2-1 0 0 0,0 0 0 0 0,2 2 0 0 0,3 2 0 0 0,-2-2 0 0 0,1 1 0 0 0,1 0 0 0 0,2 3 0 0 0,-2-4 0 0 0,-1 1 0 0 0,2 0 0 0 0,1 2 0 0 0,2 3 0 0 0,1 0 0 0 0,2 1 0 0 0,-1 1 0 0 0,2 1 0 0 0,-1-1 0 0 0,5-4 0 0 0,6-6 0 0 0,1-2 0 0 0,3-3 0 0 0,4-4 0 0 0,3-2 0 0 0,-2 1 0 0 0,0 0 0 0 0,2-1 0 0 0,1-2 0 0 0,1-2 0 0 0,2 0 0 0 0,0-2 0 0 0,1 0 0 0 0,1 0 0 0 0,-5-5 0 0 0,-2-1 0 0 0,-4-5 0 0 0,-1 0 0 0 0,-2-3 0 0 0,-5-3 0 0 0,-2-5 0 0 0,-4-1 0 0 0,3 1 0 0 0,0 2 0 0 0,-1-2 0 0 0,-1-1 0 0 0,-1-2 0 0 0,-1 0 0 0 0,-2-2 0 0 0,0 0 0 0 0,0 0 0 0 0,0 0 0 0 0,0-1 0 0 0,-5 1 0 0 0,-1-1 0 0 0,-5 6 0 0 0,0 1 0 0 0,-3 4 0 0 0,-3 1 0 0 0,-4 2 0 0 0,1 0 0 0 0,1 2 0 0 0,-2 3 0 0 0,2-2 0 0 0,6-3 0 0 0,-1 0 0 0 0,-2 3 0 0 0,-3 4 0 0 0,-3 2 0 0 0,-3 2 0 0 0,0 2 0 0 0,-2 1 0 0 0,4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57:28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25220 2049 16383 0 0,'0'-4'0'0'0,"0"-7"0"0"0,0-6 0 0 0,5 1 0 0 0,1-3 0 0 0,0-2 0 0 0,3 3 0 0 0,1-1 0 0 0,-3-2 0 0 0,4 4 0 0 0,-1-1 0 0 0,2 3 0 0 0,0-1 0 0 0,-2-2 0 0 0,1 2 0 0 0,-1-1 0 0 0,2 3 0 0 0,0-2 0 0 0,-3-1 0 0 0,2 0 0 0 0,4 5 0 0 0,-1 8 0 0 0,-3 10 0 0 0,-3 8 0 0 0,-3 6 0 0 0,-2 5 0 0 0,-2 3 0 0 0,-1 0 0 0 0,0 1 0 0 0,-1 0 0 0 0,0 0 0 0 0,1-1 0 0 0,-1-1 0 0 0,1 1 0 0 0,0-1 0 0 0,0 0 0 0 0,0 0 0 0 0,0 0 0 0 0,0 0 0 0 0,0 1 0 0 0,0-1 0 0 0,0 0 0 0 0,0 0 0 0 0,0 0 0 0 0,0 0 0 0 0,0-4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4T14:18:23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8845 2080 16383 0 0,'0'4'0'0'0,"0"7"0"0"0,0 1 0 0 0,0 3 0 0 0,0 4 0 0 0,0 3 0 0 0,0 3 0 0 0,0 1 0 0 0,0-4 0 0 0,0 0 0 0 0,0 0 0 0 0,0 1 0 0 0,0 1 0 0 0,0 2 0 0 0,0-5 0 0 0,0 0 0 0 0,0 0 0 0 0,0 2 0 0 0,0 1 0 0 0,0 1 0 0 0,0 1 0 0 0,0 1 0 0 0,0-4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og.com/media/en/technical-documentation/data-sheets/2308fc.pdf" TargetMode="External"/><Relationship Id="rId2" Type="http://schemas.openxmlformats.org/officeDocument/2006/relationships/hyperlink" Target="https://ftp.intel.com/Public/Pub/fpgaup/pub/Intel_Material/Boards/DE10-Standard/DE10_Standard_User_Manual.pdf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18" Type="http://schemas.openxmlformats.org/officeDocument/2006/relationships/image" Target="../media/image27.png"/><Relationship Id="rId3" Type="http://schemas.openxmlformats.org/officeDocument/2006/relationships/customXml" Target="../ink/ink1.xml"/><Relationship Id="rId21" Type="http://schemas.openxmlformats.org/officeDocument/2006/relationships/customXml" Target="../ink/ink1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customXml" Target="../ink/ink8.xml"/><Relationship Id="rId2" Type="http://schemas.openxmlformats.org/officeDocument/2006/relationships/image" Target="../media/image19.jpeg"/><Relationship Id="rId16" Type="http://schemas.openxmlformats.org/officeDocument/2006/relationships/image" Target="../media/image26.png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3.png"/><Relationship Id="rId19" Type="http://schemas.openxmlformats.org/officeDocument/2006/relationships/customXml" Target="../ink/ink9.xml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Relationship Id="rId22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727269"/>
            <a:ext cx="4941771" cy="1122202"/>
          </a:xfrm>
        </p:spPr>
        <p:txBody>
          <a:bodyPr/>
          <a:lstStyle/>
          <a:p>
            <a:r>
              <a:rPr lang="en-US" sz="6000" dirty="0"/>
              <a:t>VU metar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4697612"/>
            <a:ext cx="4941770" cy="130519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/>
              <a:t>Tadija Simić</a:t>
            </a:r>
          </a:p>
          <a:p>
            <a:r>
              <a:rPr lang="en-US" sz="2400" dirty="0"/>
              <a:t>Pavle Ivanović</a:t>
            </a:r>
          </a:p>
          <a:p>
            <a:r>
              <a:rPr lang="en-US" sz="2400" dirty="0"/>
              <a:t>Mentor: Lazar </a:t>
            </a:r>
            <a:r>
              <a:rPr lang="en-US" sz="2400" dirty="0" err="1"/>
              <a:t>Premović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0014DD-B1D2-F538-F9F6-85F732D8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827" y="3097"/>
            <a:ext cx="1815124" cy="18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764520"/>
            <a:ext cx="8421688" cy="1325563"/>
          </a:xfrm>
        </p:spPr>
        <p:txBody>
          <a:bodyPr/>
          <a:lstStyle/>
          <a:p>
            <a:r>
              <a:rPr lang="en-US" sz="4000"/>
              <a:t>DEMONSTRACIJA</a:t>
            </a:r>
            <a:r>
              <a:rPr lang="en-US"/>
              <a:t>...</a:t>
            </a:r>
            <a:endParaRPr lang="en-US" dirty="0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VU METAR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20F3-E6D4-6157-6628-09B4BCC0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Literatura</a:t>
            </a:r>
            <a:endParaRPr lang="en-US" sz="400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67CA975-EF49-4938-40DD-19B033EA0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2222683"/>
            <a:ext cx="6453692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  <a:hlinkClick r:id="rId2"/>
              </a:rPr>
              <a:t>DE10-Standard User Manual 1 www.terasic.com January 19, 2017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  <a:hlinkClick r:id="rId3"/>
              </a:rPr>
              <a:t>LTC2308 - Low Noise, 500ksps, 8-Channel, 12-Bit ADC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6206C-AA42-AA0D-DF91-144729C3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VU METAR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C60AD-5AFA-B207-9F3A-5D569AF1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9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413" y="3019793"/>
            <a:ext cx="4613520" cy="823912"/>
          </a:xfrm>
        </p:spPr>
        <p:txBody>
          <a:bodyPr>
            <a:normAutofit/>
          </a:bodyPr>
          <a:lstStyle/>
          <a:p>
            <a:r>
              <a:rPr lang="en-US" sz="4000"/>
              <a:t>HVALA NA PAŽNJI!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VU METAR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2662" y="3100658"/>
            <a:ext cx="2421109" cy="655274"/>
          </a:xfrm>
        </p:spPr>
        <p:txBody>
          <a:bodyPr/>
          <a:lstStyle/>
          <a:p>
            <a:r>
              <a:rPr lang="en-US" sz="4000" dirty="0"/>
              <a:t>Pitanja?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VU METAR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Sadržaj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/>
              <a:t>Uvod</a:t>
            </a:r>
            <a:endParaRPr lang="en-US" sz="2400" dirty="0"/>
          </a:p>
          <a:p>
            <a:r>
              <a:rPr lang="en-US" sz="2400" dirty="0"/>
              <a:t>Kako to </a:t>
            </a:r>
            <a:r>
              <a:rPr lang="en-US" sz="2400" dirty="0" err="1"/>
              <a:t>radi</a:t>
            </a:r>
            <a:r>
              <a:rPr lang="en-US" sz="2400" dirty="0"/>
              <a:t>?</a:t>
            </a:r>
          </a:p>
          <a:p>
            <a:r>
              <a:rPr lang="en-US" sz="2400" err="1"/>
              <a:t>Demonstracija</a:t>
            </a: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VU METAR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>
            <a:normAutofit/>
          </a:bodyPr>
          <a:lstStyle/>
          <a:p>
            <a:r>
              <a:rPr lang="en-US" sz="4000" err="1"/>
              <a:t>Uvod</a:t>
            </a:r>
            <a:endParaRPr lang="en-US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2000" dirty="0"/>
              <a:t>AD </a:t>
            </a:r>
            <a:r>
              <a:rPr lang="en-US" sz="2000" dirty="0" err="1"/>
              <a:t>konverter</a:t>
            </a:r>
            <a:endParaRPr lang="en-US" sz="2000" dirty="0"/>
          </a:p>
          <a:p>
            <a:pPr marL="285750" indent="-285750">
              <a:buChar char="•"/>
            </a:pPr>
            <a:r>
              <a:rPr lang="en-US" sz="2000" dirty="0"/>
              <a:t>LTC2308 – SPI</a:t>
            </a:r>
          </a:p>
          <a:p>
            <a:pPr marL="285750" indent="-285750">
              <a:buChar char="•"/>
            </a:pPr>
            <a:r>
              <a:rPr lang="en-US" sz="2000" dirty="0" err="1"/>
              <a:t>Obrada</a:t>
            </a:r>
            <a:r>
              <a:rPr lang="en-US" sz="2000" dirty="0"/>
              <a:t> </a:t>
            </a:r>
            <a:r>
              <a:rPr lang="en-US" sz="2000" dirty="0" err="1"/>
              <a:t>signala</a:t>
            </a:r>
            <a:endParaRPr lang="en-US" sz="2000" dirty="0"/>
          </a:p>
          <a:p>
            <a:pPr marL="285750" indent="-285750">
              <a:buChar char="•"/>
            </a:pPr>
            <a:r>
              <a:rPr lang="en-US" sz="2000" dirty="0" err="1"/>
              <a:t>Prikaz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LED-</a:t>
            </a:r>
            <a:r>
              <a:rPr lang="en-US" sz="2000" dirty="0" err="1"/>
              <a:t>ovima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VU METAR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D1A39CB-EA7F-F069-D6A6-B7FEC0BF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38" y="935893"/>
            <a:ext cx="3749430" cy="49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sz="4000" dirty="0"/>
              <a:t>Kako to </a:t>
            </a:r>
            <a:r>
              <a:rPr lang="en-US" sz="4000" dirty="0" err="1"/>
              <a:t>radi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VU METAR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2" name="Picture 42" descr="Diagram&#10;&#10;Description automatically generated">
            <a:extLst>
              <a:ext uri="{FF2B5EF4-FFF2-40B4-BE49-F238E27FC236}">
                <a16:creationId xmlns:a16="http://schemas.microsoft.com/office/drawing/2014/main" id="{8ED3992E-5C52-6764-31F6-1FC5CA5C6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69" y="598880"/>
            <a:ext cx="9916885" cy="56493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DA380D-52E6-FA96-38FE-27D12C75B872}"/>
                  </a:ext>
                </a:extLst>
              </p14:cNvPr>
              <p14:cNvContentPartPr/>
              <p14:nvPr/>
            </p14:nvContentPartPr>
            <p14:xfrm>
              <a:off x="1497135" y="713687"/>
              <a:ext cx="9260148" cy="12211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DA380D-52E6-FA96-38FE-27D12C75B8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496" y="103137"/>
                <a:ext cx="9295786" cy="122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140612E-9E8D-D952-811A-47A92D90779E}"/>
                  </a:ext>
                </a:extLst>
              </p14:cNvPr>
              <p14:cNvContentPartPr/>
              <p14:nvPr/>
            </p14:nvContentPartPr>
            <p14:xfrm>
              <a:off x="3890595" y="426462"/>
              <a:ext cx="128197" cy="21077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140612E-9E8D-D952-811A-47A92D9077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2999" y="408837"/>
                <a:ext cx="163747" cy="246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D2419C-859A-1899-3800-F07ABE22ED39}"/>
                  </a:ext>
                </a:extLst>
              </p14:cNvPr>
              <p14:cNvContentPartPr/>
              <p14:nvPr/>
            </p14:nvContentPartPr>
            <p14:xfrm>
              <a:off x="6402562" y="406419"/>
              <a:ext cx="247803" cy="2318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D2419C-859A-1899-3800-F07ABE22ED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84579" y="388445"/>
                <a:ext cx="283409" cy="267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5DE9A5-1FE4-4813-5B5D-20BC2A83BC43}"/>
                  </a:ext>
                </a:extLst>
              </p14:cNvPr>
              <p14:cNvContentPartPr/>
              <p14:nvPr/>
            </p14:nvContentPartPr>
            <p14:xfrm>
              <a:off x="8296903" y="451249"/>
              <a:ext cx="167490" cy="206176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5DE9A5-1FE4-4813-5B5D-20BC2A83BC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79291" y="433649"/>
                <a:ext cx="203073" cy="241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18ADBC0-8F0D-FC2F-FE2F-C8C61E94C5C0}"/>
                  </a:ext>
                </a:extLst>
              </p14:cNvPr>
              <p14:cNvContentPartPr/>
              <p14:nvPr/>
            </p14:nvContentPartPr>
            <p14:xfrm>
              <a:off x="1989384" y="620755"/>
              <a:ext cx="12211" cy="163225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18ADBC0-8F0D-FC2F-FE2F-C8C61E94C5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78834" y="603138"/>
                <a:ext cx="1221100" cy="198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4CF83B5-9ECB-7BDF-E8CA-A13411D5F1C0}"/>
                  </a:ext>
                </a:extLst>
              </p14:cNvPr>
              <p14:cNvContentPartPr/>
              <p14:nvPr/>
            </p14:nvContentPartPr>
            <p14:xfrm>
              <a:off x="2096845" y="617903"/>
              <a:ext cx="12211" cy="174331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4CF83B5-9ECB-7BDF-E8CA-A13411D5F1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86295" y="600290"/>
                <a:ext cx="1221100" cy="209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5E97BC1-84FE-4C04-8F87-FC68258372A5}"/>
                  </a:ext>
                </a:extLst>
              </p14:cNvPr>
              <p14:cNvContentPartPr/>
              <p14:nvPr/>
            </p14:nvContentPartPr>
            <p14:xfrm>
              <a:off x="1945967" y="304299"/>
              <a:ext cx="157306" cy="226191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5E97BC1-84FE-4C04-8F87-FC68258372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28010" y="286319"/>
                <a:ext cx="192861" cy="261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9BA88C5-FFEB-7051-2284-E766DABFE22C}"/>
                  </a:ext>
                </a:extLst>
              </p14:cNvPr>
              <p14:cNvContentPartPr/>
              <p14:nvPr/>
            </p14:nvContentPartPr>
            <p14:xfrm>
              <a:off x="9654444" y="445497"/>
              <a:ext cx="79170" cy="220162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9BA88C5-FFEB-7051-2284-E766DABFE22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36532" y="427539"/>
                <a:ext cx="114635" cy="255718"/>
              </a:xfrm>
              <a:prstGeom prst="rect">
                <a:avLst/>
              </a:prstGeom>
            </p:spPr>
          </p:pic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2CC541B-43A6-BD67-EEF8-0EB7CF194D0A}"/>
              </a:ext>
            </a:extLst>
          </p:cNvPr>
          <p:cNvCxnSpPr/>
          <p:nvPr/>
        </p:nvCxnSpPr>
        <p:spPr>
          <a:xfrm flipH="1">
            <a:off x="1931448" y="734858"/>
            <a:ext cx="36564" cy="459572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CD3C986-33BD-21EE-CE49-710957B0C941}"/>
                  </a:ext>
                </a:extLst>
              </p14:cNvPr>
              <p14:cNvContentPartPr/>
              <p14:nvPr/>
            </p14:nvContentPartPr>
            <p14:xfrm>
              <a:off x="5809152" y="627672"/>
              <a:ext cx="12211" cy="174331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CD3C986-33BD-21EE-CE49-710957B0C94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98602" y="609700"/>
                <a:ext cx="1221100" cy="209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AFCF1FE-8438-D94A-05CF-BDF2B576C805}"/>
                  </a:ext>
                </a:extLst>
              </p14:cNvPr>
              <p14:cNvContentPartPr/>
              <p14:nvPr/>
            </p14:nvContentPartPr>
            <p14:xfrm>
              <a:off x="7381999" y="637441"/>
              <a:ext cx="12211" cy="174331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AFCF1FE-8438-D94A-05CF-BDF2B576C80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71449" y="619469"/>
                <a:ext cx="1221100" cy="209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0AB21C5-7A44-3A49-758E-5A5BC306934D}"/>
                  </a:ext>
                </a:extLst>
              </p14:cNvPr>
              <p14:cNvContentPartPr/>
              <p14:nvPr/>
            </p14:nvContentPartPr>
            <p14:xfrm>
              <a:off x="9257689" y="627671"/>
              <a:ext cx="12211" cy="174331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0AB21C5-7A44-3A49-758E-5A5BC30693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47139" y="609699"/>
                <a:ext cx="1221100" cy="209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75D3415-0600-04F8-7473-CB435A605B48}"/>
                  </a:ext>
                </a:extLst>
              </p14:cNvPr>
              <p14:cNvContentPartPr/>
              <p14:nvPr/>
            </p14:nvContentPartPr>
            <p14:xfrm>
              <a:off x="10048996" y="647209"/>
              <a:ext cx="12211" cy="174331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75D3415-0600-04F8-7473-CB435A605B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38446" y="629237"/>
                <a:ext cx="1221100" cy="209916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08AFD2-E560-82DD-9B3B-BAF4B4468FA3}"/>
              </a:ext>
            </a:extLst>
          </p:cNvPr>
          <p:cNvCxnSpPr>
            <a:cxnSpLocks/>
          </p:cNvCxnSpPr>
          <p:nvPr/>
        </p:nvCxnSpPr>
        <p:spPr>
          <a:xfrm flipH="1">
            <a:off x="2040305" y="734858"/>
            <a:ext cx="36564" cy="459572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C8001E-0D35-4469-1BD5-83F40FEA56E7}"/>
              </a:ext>
            </a:extLst>
          </p:cNvPr>
          <p:cNvCxnSpPr>
            <a:cxnSpLocks/>
          </p:cNvCxnSpPr>
          <p:nvPr/>
        </p:nvCxnSpPr>
        <p:spPr>
          <a:xfrm flipH="1">
            <a:off x="5795876" y="723972"/>
            <a:ext cx="3907" cy="4922294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F34DC9-FFD5-89E6-3DA7-CBC99F5DB1AE}"/>
              </a:ext>
            </a:extLst>
          </p:cNvPr>
          <p:cNvCxnSpPr>
            <a:cxnSpLocks/>
          </p:cNvCxnSpPr>
          <p:nvPr/>
        </p:nvCxnSpPr>
        <p:spPr>
          <a:xfrm flipH="1">
            <a:off x="7363418" y="800172"/>
            <a:ext cx="3907" cy="4922294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713775-8009-A250-4363-105A83EAEA32}"/>
              </a:ext>
            </a:extLst>
          </p:cNvPr>
          <p:cNvCxnSpPr>
            <a:cxnSpLocks/>
          </p:cNvCxnSpPr>
          <p:nvPr/>
        </p:nvCxnSpPr>
        <p:spPr>
          <a:xfrm flipH="1">
            <a:off x="9246647" y="789286"/>
            <a:ext cx="3907" cy="4922294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89F877-72BF-435A-904A-7456F6CC4548}"/>
              </a:ext>
            </a:extLst>
          </p:cNvPr>
          <p:cNvCxnSpPr>
            <a:cxnSpLocks/>
          </p:cNvCxnSpPr>
          <p:nvPr/>
        </p:nvCxnSpPr>
        <p:spPr>
          <a:xfrm flipH="1">
            <a:off x="9997762" y="767514"/>
            <a:ext cx="36564" cy="4595723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5FD847-764A-1EAB-3CD3-6ED0B258F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451712" cy="1715531"/>
          </a:xfrm>
        </p:spPr>
        <p:txBody>
          <a:bodyPr/>
          <a:lstStyle/>
          <a:p>
            <a:r>
              <a:rPr lang="en-US" sz="4000" dirty="0" err="1"/>
              <a:t>Obrada</a:t>
            </a:r>
            <a:r>
              <a:rPr lang="en-US" sz="4000" dirty="0"/>
              <a:t> </a:t>
            </a:r>
            <a:r>
              <a:rPr lang="en-US" sz="4000" dirty="0" err="1"/>
              <a:t>Signala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85350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280CE42-3ED2-C1B6-A3A2-81A883A08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VU METAR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0852CE3-3E64-692C-9316-069A4DCF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501A03-0D40-5493-074D-5FA00CC25469}"/>
              </a:ext>
            </a:extLst>
          </p:cNvPr>
          <p:cNvCxnSpPr/>
          <p:nvPr/>
        </p:nvCxnSpPr>
        <p:spPr>
          <a:xfrm flipH="1">
            <a:off x="163287" y="1600200"/>
            <a:ext cx="435428" cy="107768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8" descr="Chart&#10;&#10;Description automatically generated">
            <a:extLst>
              <a:ext uri="{FF2B5EF4-FFF2-40B4-BE49-F238E27FC236}">
                <a16:creationId xmlns:a16="http://schemas.microsoft.com/office/drawing/2014/main" id="{4F038D3D-FF6B-A076-1F8A-3446844C1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1567507"/>
            <a:ext cx="11517084" cy="373387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353736-E2A0-7ADF-F669-4005F4BD1EC9}"/>
              </a:ext>
            </a:extLst>
          </p:cNvPr>
          <p:cNvCxnSpPr/>
          <p:nvPr/>
        </p:nvCxnSpPr>
        <p:spPr>
          <a:xfrm flipV="1">
            <a:off x="-9525" y="12247"/>
            <a:ext cx="1251857" cy="3113313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5DDCD9-8795-7883-E943-84479A50BB29}"/>
              </a:ext>
            </a:extLst>
          </p:cNvPr>
          <p:cNvCxnSpPr/>
          <p:nvPr/>
        </p:nvCxnSpPr>
        <p:spPr>
          <a:xfrm flipH="1">
            <a:off x="-421821" y="-781049"/>
            <a:ext cx="3374571" cy="3722913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1C9F87-8987-0766-DF52-15D9372B9A17}"/>
              </a:ext>
            </a:extLst>
          </p:cNvPr>
          <p:cNvSpPr txBox="1"/>
          <p:nvPr/>
        </p:nvSpPr>
        <p:spPr>
          <a:xfrm>
            <a:off x="8177892" y="55925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12500kHz – sample rate</a:t>
            </a:r>
          </a:p>
        </p:txBody>
      </p:sp>
    </p:spTree>
    <p:extLst>
      <p:ext uri="{BB962C8B-B14F-4D97-AF65-F5344CB8AC3E}">
        <p14:creationId xmlns:p14="http://schemas.microsoft.com/office/powerpoint/2010/main" val="406036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280CE42-3ED2-C1B6-A3A2-81A883A08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VU METAR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0852CE3-3E64-692C-9316-069A4DCF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501A03-0D40-5493-074D-5FA00CC25469}"/>
              </a:ext>
            </a:extLst>
          </p:cNvPr>
          <p:cNvCxnSpPr/>
          <p:nvPr/>
        </p:nvCxnSpPr>
        <p:spPr>
          <a:xfrm flipH="1">
            <a:off x="163287" y="1600200"/>
            <a:ext cx="435428" cy="107768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4F038D3D-FF6B-A076-1F8A-3446844C1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71" y="1567507"/>
            <a:ext cx="11481656" cy="37338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353736-E2A0-7ADF-F669-4005F4BD1EC9}"/>
              </a:ext>
            </a:extLst>
          </p:cNvPr>
          <p:cNvCxnSpPr/>
          <p:nvPr/>
        </p:nvCxnSpPr>
        <p:spPr>
          <a:xfrm flipV="1">
            <a:off x="-9525" y="12247"/>
            <a:ext cx="1251857" cy="3113313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5DDCD9-8795-7883-E943-84479A50BB29}"/>
              </a:ext>
            </a:extLst>
          </p:cNvPr>
          <p:cNvCxnSpPr/>
          <p:nvPr/>
        </p:nvCxnSpPr>
        <p:spPr>
          <a:xfrm flipH="1">
            <a:off x="-421821" y="-781049"/>
            <a:ext cx="3374571" cy="3722913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280CE42-3ED2-C1B6-A3A2-81A883A08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VU METAR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0852CE3-3E64-692C-9316-069A4DCF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501A03-0D40-5493-074D-5FA00CC25469}"/>
              </a:ext>
            </a:extLst>
          </p:cNvPr>
          <p:cNvCxnSpPr/>
          <p:nvPr/>
        </p:nvCxnSpPr>
        <p:spPr>
          <a:xfrm flipH="1">
            <a:off x="163287" y="1600200"/>
            <a:ext cx="435428" cy="107768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8" descr="Chart, line chart, histogram&#10;&#10;Description automatically generated">
            <a:extLst>
              <a:ext uri="{FF2B5EF4-FFF2-40B4-BE49-F238E27FC236}">
                <a16:creationId xmlns:a16="http://schemas.microsoft.com/office/drawing/2014/main" id="{4F038D3D-FF6B-A076-1F8A-3446844C1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72" y="1567507"/>
            <a:ext cx="11481653" cy="37338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353736-E2A0-7ADF-F669-4005F4BD1EC9}"/>
              </a:ext>
            </a:extLst>
          </p:cNvPr>
          <p:cNvCxnSpPr/>
          <p:nvPr/>
        </p:nvCxnSpPr>
        <p:spPr>
          <a:xfrm flipV="1">
            <a:off x="-9525" y="12247"/>
            <a:ext cx="1251857" cy="3113313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5DDCD9-8795-7883-E943-84479A50BB29}"/>
              </a:ext>
            </a:extLst>
          </p:cNvPr>
          <p:cNvCxnSpPr/>
          <p:nvPr/>
        </p:nvCxnSpPr>
        <p:spPr>
          <a:xfrm flipH="1">
            <a:off x="-421821" y="-781049"/>
            <a:ext cx="3374571" cy="3722913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33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441</Words>
  <Application>Microsoft Office PowerPoint</Application>
  <PresentationFormat>Widescreen</PresentationFormat>
  <Paragraphs>134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VU metar</vt:lpstr>
      <vt:lpstr>Sadržaj</vt:lpstr>
      <vt:lpstr>Uvod</vt:lpstr>
      <vt:lpstr>Kako to radi?</vt:lpstr>
      <vt:lpstr>PowerPoint Presentation</vt:lpstr>
      <vt:lpstr>Obrada Signala</vt:lpstr>
      <vt:lpstr>PowerPoint Presentation</vt:lpstr>
      <vt:lpstr>PowerPoint Presentation</vt:lpstr>
      <vt:lpstr>PowerPoint Presentation</vt:lpstr>
      <vt:lpstr>DEMONSTRACIJA...</vt:lpstr>
      <vt:lpstr>Literatura</vt:lpstr>
      <vt:lpstr>HVALA NA PAŽNJI!</vt:lpstr>
      <vt:lpstr>Pitanja?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490</cp:revision>
  <dcterms:created xsi:type="dcterms:W3CDTF">2023-03-24T09:59:12Z</dcterms:created>
  <dcterms:modified xsi:type="dcterms:W3CDTF">2023-03-24T15:37:54Z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